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98" r:id="rId3"/>
    <p:sldId id="499" r:id="rId4"/>
    <p:sldId id="500" r:id="rId5"/>
    <p:sldId id="50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AB28-8EC7-4970-82C8-EA9CBAE9D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01952-F9F5-481D-AA94-16D720399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A4B8-A0A4-42F7-9401-FB5A9276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FE13-997C-4585-B5AF-D1923EB4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84785-F4A4-4D15-B2FD-F47B6102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24CE-2B9A-4A10-AC46-F130881D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A5674-363C-49F9-AEAF-429A63321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8778-3A19-4872-B5BD-52C57C62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C533E-CCB6-460C-BEFA-F330AE4C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6486-4038-4E7C-93A9-52B2DF18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809F0-6AAF-48E5-9285-5EE8FCD5C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3D968-509E-4E85-9AA5-F9ACD54E8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BD30A-4363-406C-ADFC-249F43F6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DE6C-AE2F-43BA-B329-EA97CFA1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E4BA-ADA6-4020-A22E-7F313E9B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212358-3301-4265-B3B7-FB26FA6CF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2B60DF-7D39-4451-A57F-EAFB7CDA7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0B0F0-5719-4822-A5D5-A10EA6E14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53A6-8D80-46C5-BC60-51C447BE4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77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C94B3-9CB4-45A9-BAEC-5F78F0F47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9EABC4-C865-46CE-8BB1-A3A001241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BCEA4E-15CD-4F61-8CE2-E50BDE77C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6C41-A3A3-4FF3-BF40-C8C7405A5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75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5C7E3-ACDC-42C6-BE93-6BD70E277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89E3E8-0AA4-41C3-8734-38407FBBE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65FB85-F5FC-4333-AE18-A45B93754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F25A-D45C-4B86-81B2-26A0D863BD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542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601AF-499C-420A-9371-9A3CE5CDC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E30BA-1FA2-4D43-90FC-28ABC4BCF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2A41C4-A4C7-42B9-9B1A-811490C47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6CF8-650C-4467-AC5A-DD8329760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55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071420-DA77-496B-BB6D-FDF3F917F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F74E8F-D10B-47C7-AE32-CB4DFC2C6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981551-95DB-4FCF-8449-1CFE6DA1D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A6BCB-7C05-4813-A9B7-DD7FDF68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73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EE5A1B-9311-4183-8E3D-134D83AC8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8DB4DD-2009-46F3-BF5B-D19C74157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B08AB4-78B2-4395-9792-E8F4C01D6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CF3F-2D71-4AE8-9DEC-FFCA5B219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8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28ED13-A96B-446B-95CA-4346CFD065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5CF634-5CF8-47E0-AA82-4C87C3602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CCA799-B2AC-44AE-8001-B099B0593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578C-6E51-49A7-A191-1C4C2831B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1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B96E9-AA76-47AD-A6CA-9920BE3D6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0D889-78DB-47FE-8984-275555471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6C0AF-F132-448A-8FCB-C7B872FE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B06D-2715-41D9-B46A-58C8C1B06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0AED-F4D8-4288-B9C0-53EEE342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811A0-7501-49AE-849C-4C0963C40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5346F-F52E-4CE4-8241-0BF07D30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6DB22-B31C-439E-B4BC-C3394DAF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5157-785A-4528-AE7C-A8C741AF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7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63ABC-C249-4327-8496-ABAA598336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332E4-BC01-428C-860E-091156FD1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58EF2-4F3F-4541-84C7-F4584AF69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9E4BA-9D76-4287-9932-2BBF3DB7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18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77F1E-595D-4575-B557-0604D7C8F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CE5A2-97D5-488A-9305-40ACDE22A0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57746-B948-42A3-9CE2-EB7E45C8D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2E85-D55E-4F39-9FD2-3BD6B3077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897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F5FDE8-3F05-462B-AAA2-55AEC97C7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B734A3-C020-48F5-91AB-BF2EAF58B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92CFC5-5320-4CAD-BF54-F8080DE47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D69-E006-48D6-BFB9-02A890131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89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578133-3752-4CE2-A9EA-8B16A1A4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8894939-54CA-4502-AEA1-D405142A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E5D483-F2CA-4B16-A80D-125C3637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E135-8F8E-413E-9266-780F781FC4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574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0B91-64B3-4AE8-91B2-99415A94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61480-B7F4-4105-9E74-ABEDC689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FFAD9-1CA4-4D5E-93D3-47E13951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3227-B4EC-4BF0-978C-25D7C2EC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9EEA8-40E0-405B-8871-ED68F6E4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8251-5DFB-4B59-A424-57DED941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04F1-58A6-4051-9C76-A05EEAC57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D0825-A73A-4079-A415-A4E8307FB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80CC6-1457-4BFD-BA48-462D3914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FFFAF-C452-4A93-B3C8-D97CC3AB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E480A-F2A5-4FA4-94F6-E931AC5E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15802-B03C-4C32-8589-B8D0C045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DBD7-FBC5-4D9D-84E6-131ABB154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2EBA-FB27-4E29-9BFD-508F2BD8D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6B42E-568F-468E-8C1A-584B6864F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9B8BB-5F18-47CE-BA88-949D1A2F2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CC834-2B70-4A33-88D4-356BA513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5CDF8-EAAF-4926-8315-3A50C1F0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147B3-C691-471C-A20B-022B3B16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F36D4-5F01-4009-A383-0D4AA162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5A075-7968-4777-A2DE-67A28C89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FEA56-577D-4F27-AE43-52EDC505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0F209-6097-430F-9BE7-1134215B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67932-281E-44D8-9F70-75454535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EFC54-D7E4-457A-A885-CD02CDE9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F4E39-DF7B-4781-9613-8E86DE84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3C9C-D87A-4C22-8B49-5CC8DE8A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664B-E7E1-454F-8FC5-C6423D3D5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A8ECC-D947-4C4C-B17A-7A8900A05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86BE9-0354-4E5D-B8FB-3CAE1951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2D7A4-59B6-41D2-AC7B-1AE80ADD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B456-85D3-43E9-9DB1-403DB91A8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5F48-9C39-4902-B10B-370D18B4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1A35D-E3A2-41B1-A267-C2AECCCBF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90952-CD30-44BE-98DD-EDF0F6455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22854-6ED1-4D3D-8837-106F32DC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75AF-5B85-4451-8C85-7BA60B0F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670DF-461A-40B6-A1D0-89491B7C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9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0B554-9D6B-4250-AA01-139F6825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35ED-720D-43B1-BBC0-04DF962CE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1D5D8-C1B6-4C90-B774-D314A77B8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A884-DD84-4567-8CC9-2329622C97A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740CC-19B7-4475-88FD-88C6F6EEF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51572-9722-4B80-84D5-00853E3DB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56BC-2074-4FD4-9BEE-F6CB23B9E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9C3811-9635-43E4-8C42-C508BCF5D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084DB9-5D56-4821-BFE5-91200F7E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D4CE7F-F101-4F14-9EF3-2F87ABAEB8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FE3C71-B1B8-4FA8-BEDE-E4D449328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2DE52A-6531-4009-870D-07398F25E9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756D14-F651-4388-A4B1-520D42B7E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8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77B283B-AC10-4056-8451-64F4942A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5" name="Picture 3">
            <a:extLst>
              <a:ext uri="{FF2B5EF4-FFF2-40B4-BE49-F238E27FC236}">
                <a16:creationId xmlns:a16="http://schemas.microsoft.com/office/drawing/2014/main" id="{9E108F2E-2F1A-48E0-BAAB-586F3891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144780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库_文本框 7">
            <a:extLst>
              <a:ext uri="{FF2B5EF4-FFF2-40B4-BE49-F238E27FC236}">
                <a16:creationId xmlns:a16="http://schemas.microsoft.com/office/drawing/2014/main" id="{B6EBA41C-32EA-4287-83BA-C6233752EA9E}"/>
              </a:ext>
            </a:extLst>
          </p:cNvPr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63800"/>
            <a:ext cx="6400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F6F74-1ABF-4257-A861-C20BA7B3A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41373"/>
              </p:ext>
            </p:extLst>
          </p:nvPr>
        </p:nvGraphicFramePr>
        <p:xfrm>
          <a:off x="913248" y="17815"/>
          <a:ext cx="10784765" cy="6749924"/>
        </p:xfrm>
        <a:graphic>
          <a:graphicData uri="http://schemas.openxmlformats.org/drawingml/2006/table">
            <a:tbl>
              <a:tblPr firstRow="1" firstCol="1" bandRow="1"/>
              <a:tblGrid>
                <a:gridCol w="2264416">
                  <a:extLst>
                    <a:ext uri="{9D8B030D-6E8A-4147-A177-3AD203B41FA5}">
                      <a16:colId xmlns:a16="http://schemas.microsoft.com/office/drawing/2014/main" val="1429662458"/>
                    </a:ext>
                  </a:extLst>
                </a:gridCol>
                <a:gridCol w="2771191">
                  <a:extLst>
                    <a:ext uri="{9D8B030D-6E8A-4147-A177-3AD203B41FA5}">
                      <a16:colId xmlns:a16="http://schemas.microsoft.com/office/drawing/2014/main" val="907985796"/>
                    </a:ext>
                  </a:extLst>
                </a:gridCol>
                <a:gridCol w="2942897">
                  <a:extLst>
                    <a:ext uri="{9D8B030D-6E8A-4147-A177-3AD203B41FA5}">
                      <a16:colId xmlns:a16="http://schemas.microsoft.com/office/drawing/2014/main" val="1210552072"/>
                    </a:ext>
                  </a:extLst>
                </a:gridCol>
                <a:gridCol w="2806261">
                  <a:extLst>
                    <a:ext uri="{9D8B030D-6E8A-4147-A177-3AD203B41FA5}">
                      <a16:colId xmlns:a16="http://schemas.microsoft.com/office/drawing/2014/main" val="3112110413"/>
                    </a:ext>
                  </a:extLst>
                </a:gridCol>
              </a:tblGrid>
              <a:tr h="2826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ĐÁNH GIÁ THEO TIÊU CHÍ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334462"/>
                  </a:ext>
                </a:extLst>
              </a:tr>
              <a:tr h="28267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20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vi-VN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:……….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37842"/>
                  </a:ext>
                </a:extLst>
              </a:tr>
              <a:tr h="2544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525054"/>
                  </a:ext>
                </a:extLst>
              </a:tr>
              <a:tr h="25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b="1" i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39189"/>
                  </a:ext>
                </a:extLst>
              </a:tr>
              <a:tr h="8667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Đưa ra vấn đề gần gũi trong đời sống.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Chưa nêu được vấn đề đời sống.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 định đúng vấn  đề  cần  nghị luận; thể hiện nhưng  chưa  rõ quan  điểm.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 định đúng vấn  đề  cần  nghị luận; thể  hiện rõ quan  điểm.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77200"/>
                  </a:ext>
                </a:extLst>
              </a:tr>
              <a:tr h="1346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   biết  cách  tổ chức hệ thống lí lẽ kết  hợp  với dẫn chứng để chứng  minh cho luận điểm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 điểm tương  đối  phù hợp, rõ  ràng. Hệ  thống lí lẽ hợp lí,  được củng cố bằng dẫn chứng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  điểm phù hợp, rõ  ràng,  sâu sắc và tất cả được chứng minh bằng lí lẽ và dẫn chứng sắc bén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42568"/>
                  </a:ext>
                </a:extLst>
              </a:tr>
              <a:tr h="1073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Nói to, rõ ràng, truyền cảm.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Nói nhỏ, khó nghe; nói lắp, ngập ngừng…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Giọng điệu tương  đối phù hợp với  đề bài, nói to nhưng đôi chỗ lặp lại hoặc ngập ngừng 1 vài câu.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Giọng điệu phù hợp với đề bài, nói to, hầu như không lặp lại hoặc ngập ngừng.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402787"/>
                  </a:ext>
                </a:extLst>
              </a:tr>
              <a:tr h="10737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Sử dụng yếu tố phi ngôn ngữ phù hợp.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Điệu bộ rất tự tin, mắt nhìn vào người nghe; nét mặt sinh động.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667364"/>
                  </a:ext>
                </a:extLst>
              </a:tr>
              <a:tr h="800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 chào hỏi/ và không có lời kết thúc bài nói.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 chào hỏi/ và có lời kết thúc bài nói.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Chào hỏi/ và kết thúc bài nói một cách hấp dẫn.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99226"/>
                  </a:ext>
                </a:extLst>
              </a:tr>
              <a:tr h="25442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TỔNG ĐIỂM: ………………../10 điểm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81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DCF441-13DD-4C59-8C7A-8D755632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35" y="224202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72324-4D24-4759-86AD-B4DD16802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2" y="1066508"/>
            <a:ext cx="740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28EDE1-C533-4055-A43A-A183EBC8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72" y="1604892"/>
            <a:ext cx="115245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Xác định mục đích nói và người nghe .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nói phải bám sát mục đích (nội dung) nói và đối tượng nghe để bài nói không đi chệch hướng.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Khi nói cần lựa chọn không gian và xác định thời gian nói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video,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D1B4F2-A9D2-478C-817F-A24A375E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57" y="4148089"/>
            <a:ext cx="7250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Tập luyện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8C36E9-4884-4DB0-B506-E841E621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04" y="4726830"/>
            <a:ext cx="7248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nói một mình.</a:t>
            </a:r>
            <a:endParaRPr lang="en-US" alt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9E868D-78B1-4AF6-8376-7C5693D4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04" y="5219060"/>
            <a:ext cx="7248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nói trước nhóm.</a:t>
            </a:r>
            <a:endParaRPr lang="en-US" altLang="en-US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C91913E-6B9C-4AF3-B03E-9B573309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155" r="6544" b="13266"/>
          <a:stretch>
            <a:fillRect/>
          </a:stretch>
        </p:blipFill>
        <p:spPr bwMode="auto">
          <a:xfrm>
            <a:off x="2536321" y="182217"/>
            <a:ext cx="71755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5A2C-AE89-443B-88F3-6D25E34E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76" y="1728468"/>
            <a:ext cx="5358848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8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425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Hữu Lý Huỳnh</dc:creator>
  <cp:lastModifiedBy>Hữu Lý Huỳnh</cp:lastModifiedBy>
  <cp:revision>5</cp:revision>
  <dcterms:created xsi:type="dcterms:W3CDTF">2021-07-05T06:02:32Z</dcterms:created>
  <dcterms:modified xsi:type="dcterms:W3CDTF">2021-07-13T11:11:21Z</dcterms:modified>
</cp:coreProperties>
</file>